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5" r:id="rId3"/>
    <p:sldId id="268" r:id="rId4"/>
    <p:sldId id="371" r:id="rId5"/>
    <p:sldId id="372" r:id="rId6"/>
    <p:sldId id="365" r:id="rId7"/>
    <p:sldId id="366" r:id="rId8"/>
    <p:sldId id="373" r:id="rId9"/>
    <p:sldId id="353" r:id="rId10"/>
    <p:sldId id="290" r:id="rId11"/>
    <p:sldId id="374" r:id="rId12"/>
    <p:sldId id="352" r:id="rId13"/>
    <p:sldId id="285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25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55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259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237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73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690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984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17 | </a:t>
            </a:r>
            <a:r>
              <a:rPr lang="zh-CN" altLang="en-US" dirty="0"/>
              <a:t>调度（下）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抢占式调度是如何发生的？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好了，</a:t>
            </a:r>
            <a:r>
              <a:rPr lang="zh-CN" altLang="en-US" b="1" dirty="0">
                <a:solidFill>
                  <a:srgbClr val="8C68C0"/>
                </a:solidFill>
              </a:rPr>
              <a:t>抢占式调度</a:t>
            </a:r>
            <a:r>
              <a:rPr lang="zh-CN" altLang="en-US" dirty="0"/>
              <a:t>就讲到这里了。我这里画了一张脑图，将</a:t>
            </a:r>
            <a:r>
              <a:rPr lang="zh-CN" altLang="en-US" b="1" dirty="0">
                <a:solidFill>
                  <a:srgbClr val="8C68C0"/>
                </a:solidFill>
              </a:rPr>
              <a:t>整个进程的调度体系</a:t>
            </a:r>
            <a:r>
              <a:rPr lang="zh-CN" altLang="en-US" dirty="0"/>
              <a:t>都放在里面。</a:t>
            </a:r>
            <a:endParaRPr lang="en-US" altLang="zh-CN" dirty="0"/>
          </a:p>
          <a:p>
            <a:r>
              <a:rPr lang="zh-CN" altLang="en-US" dirty="0"/>
              <a:t>这个脑图里面第一条就是总结了进程调度第一定律的核心函数 </a:t>
            </a:r>
            <a:r>
              <a:rPr lang="en-US" altLang="zh-CN" dirty="0"/>
              <a:t>__schedule </a:t>
            </a:r>
            <a:r>
              <a:rPr lang="zh-CN" altLang="en-US" dirty="0"/>
              <a:t>的执行过程，这是上一节讲的，因为要切换的东西比较多，需要你详细了解每一部分是如何切换的。</a:t>
            </a:r>
            <a:endParaRPr lang="en-US" altLang="zh-CN" dirty="0"/>
          </a:p>
          <a:p>
            <a:r>
              <a:rPr lang="zh-CN" altLang="en-US" dirty="0"/>
              <a:t>第二条总结了</a:t>
            </a:r>
            <a:r>
              <a:rPr lang="zh-CN" altLang="en-US" b="1" dirty="0">
                <a:solidFill>
                  <a:srgbClr val="8C68C0"/>
                </a:solidFill>
              </a:rPr>
              <a:t>标记为可抢占的场景</a:t>
            </a:r>
            <a:r>
              <a:rPr lang="zh-CN" altLang="en-US" dirty="0"/>
              <a:t>，第三条是</a:t>
            </a:r>
            <a:r>
              <a:rPr lang="zh-CN" altLang="en-US" b="1" dirty="0">
                <a:solidFill>
                  <a:srgbClr val="8C68C0"/>
                </a:solidFill>
              </a:rPr>
              <a:t>所有的抢占发生的时机</a:t>
            </a:r>
            <a:r>
              <a:rPr lang="zh-CN" altLang="en-US" dirty="0"/>
              <a:t>，这里是真正验证了进程调度第一定律的。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好了，</a:t>
            </a:r>
            <a:r>
              <a:rPr lang="zh-CN" altLang="en-US" b="1" dirty="0">
                <a:solidFill>
                  <a:srgbClr val="8C68C0"/>
                </a:solidFill>
              </a:rPr>
              <a:t>抢占式调度</a:t>
            </a:r>
            <a:r>
              <a:rPr lang="zh-CN" altLang="en-US" dirty="0"/>
              <a:t>就讲到这里了。我这里画了一张脑图，将</a:t>
            </a:r>
            <a:r>
              <a:rPr lang="zh-CN" altLang="en-US" b="1" dirty="0">
                <a:solidFill>
                  <a:srgbClr val="8C68C0"/>
                </a:solidFill>
              </a:rPr>
              <a:t>整个进程的调度体系</a:t>
            </a:r>
            <a:r>
              <a:rPr lang="zh-CN" altLang="en-US" dirty="0"/>
              <a:t>都放在里面。</a:t>
            </a:r>
            <a:endParaRPr lang="en-US" altLang="zh-CN" dirty="0"/>
          </a:p>
          <a:p>
            <a:r>
              <a:rPr lang="zh-CN" altLang="en-US" dirty="0"/>
              <a:t>这个脑图里面第一条就是总结了进程调度第一定律的核心函数 </a:t>
            </a:r>
            <a:r>
              <a:rPr lang="en-US" altLang="zh-CN" dirty="0"/>
              <a:t>__schedule </a:t>
            </a:r>
            <a:r>
              <a:rPr lang="zh-CN" altLang="en-US" dirty="0"/>
              <a:t>的执行过程，这是上一节讲的，因为要切换的东西比较多，需要你详细了解每一部分是如何切换的。</a:t>
            </a:r>
            <a:endParaRPr lang="en-US" altLang="zh-CN" dirty="0"/>
          </a:p>
          <a:p>
            <a:r>
              <a:rPr lang="zh-CN" altLang="en-US" dirty="0"/>
              <a:t>第二条总结了</a:t>
            </a:r>
            <a:r>
              <a:rPr lang="zh-CN" altLang="en-US" b="1" dirty="0">
                <a:solidFill>
                  <a:srgbClr val="8C68C0"/>
                </a:solidFill>
              </a:rPr>
              <a:t>标记为可抢占的场景</a:t>
            </a:r>
            <a:r>
              <a:rPr lang="zh-CN" altLang="en-US" dirty="0"/>
              <a:t>，第三条是</a:t>
            </a:r>
            <a:r>
              <a:rPr lang="zh-CN" altLang="en-US" b="1" dirty="0">
                <a:solidFill>
                  <a:srgbClr val="8C68C0"/>
                </a:solidFill>
              </a:rPr>
              <a:t>所有的抢占发生的时机</a:t>
            </a:r>
            <a:r>
              <a:rPr lang="zh-CN" altLang="en-US" dirty="0"/>
              <a:t>，这里是真正验证了进程调度第一定律的。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55D678-5838-4AAF-8972-B917926C2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937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67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通过对于内核中进程调度的分析，我们知道，</a:t>
            </a:r>
            <a:r>
              <a:rPr lang="zh-CN" altLang="en-US" b="1" dirty="0">
                <a:solidFill>
                  <a:srgbClr val="8C68C0"/>
                </a:solidFill>
              </a:rPr>
              <a:t>时间对于调度</a:t>
            </a:r>
            <a:r>
              <a:rPr lang="zh-CN" altLang="en-US" dirty="0"/>
              <a:t>是很重要的，你知道 </a:t>
            </a:r>
            <a:r>
              <a:rPr lang="en-US" altLang="zh-CN" dirty="0"/>
              <a:t>Linux </a:t>
            </a:r>
            <a:r>
              <a:rPr lang="zh-CN" altLang="en-US" dirty="0"/>
              <a:t>内核是如何管理和度量时间的吗？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A11019A-E241-4A23-8BC8-7629285A9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04182"/>
            <a:ext cx="5865869" cy="18198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843903A-9520-4F15-8F56-6E53E87F1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053" y="3933969"/>
            <a:ext cx="5781762" cy="189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上一节，我们讲了主动调度，就是进程运行到一半，因为等待 </a:t>
            </a:r>
            <a:r>
              <a:rPr lang="en-US" altLang="zh-CN" dirty="0"/>
              <a:t>I/O </a:t>
            </a:r>
            <a:r>
              <a:rPr lang="zh-CN" altLang="en-US" dirty="0"/>
              <a:t>等操作而</a:t>
            </a:r>
            <a:r>
              <a:rPr lang="zh-CN" altLang="en-US" b="1" dirty="0">
                <a:solidFill>
                  <a:srgbClr val="8C68C0"/>
                </a:solidFill>
              </a:rPr>
              <a:t>主动让出 </a:t>
            </a:r>
            <a:r>
              <a:rPr lang="en-US" altLang="zh-CN" b="1" dirty="0">
                <a:solidFill>
                  <a:srgbClr val="8C68C0"/>
                </a:solidFill>
              </a:rPr>
              <a:t>CPU</a:t>
            </a:r>
            <a:r>
              <a:rPr lang="zh-CN" altLang="en-US" dirty="0"/>
              <a:t>，然后就进入了我们的“进程调度第一定律”。所有进程的调用最终都会走 </a:t>
            </a:r>
            <a:r>
              <a:rPr lang="en-US" altLang="zh-CN" dirty="0"/>
              <a:t>__schedule </a:t>
            </a:r>
            <a:r>
              <a:rPr lang="zh-CN" altLang="en-US" dirty="0"/>
              <a:t>函数。那这个定律在这一节还是要继续起作用。</a:t>
            </a:r>
            <a:endParaRPr lang="en-US" altLang="zh-CN" dirty="0"/>
          </a:p>
          <a:p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最常见的现象就是一个进程执行时间太长了，是时候切换到另一个进程了。那怎么衡量一个进程的运行时间呢？在计算机里面有一个时钟，会过一段时间触发一次时钟中断，通知操作系统，时间又过去一个时钟周期，这是个很好的方式，可以查看是否是需要抢占的时间点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时钟中断处理函数会调用 </a:t>
            </a:r>
            <a:r>
              <a:rPr lang="en-US" altLang="zh-CN" dirty="0" err="1"/>
              <a:t>scheduler_tick</a:t>
            </a:r>
            <a:r>
              <a:rPr lang="en-US" altLang="zh-CN" dirty="0"/>
              <a:t>()</a:t>
            </a:r>
            <a:r>
              <a:rPr lang="zh-CN" altLang="en-US" dirty="0"/>
              <a:t>，这个函数先取出当前 </a:t>
            </a:r>
            <a:r>
              <a:rPr lang="en-US" altLang="zh-CN" dirty="0"/>
              <a:t>CPU </a:t>
            </a:r>
            <a:r>
              <a:rPr lang="zh-CN" altLang="en-US" dirty="0"/>
              <a:t>的运行队列，然后得到这个队列上当前正在运行中的进程的 </a:t>
            </a:r>
            <a:r>
              <a:rPr lang="en-US" altLang="zh-CN" dirty="0" err="1"/>
              <a:t>task_struct</a:t>
            </a:r>
            <a:r>
              <a:rPr lang="zh-CN" altLang="en-US" dirty="0"/>
              <a:t>，然后调用这个 </a:t>
            </a:r>
            <a:r>
              <a:rPr lang="en-US" altLang="zh-CN" dirty="0" err="1"/>
              <a:t>task_struct</a:t>
            </a:r>
            <a:r>
              <a:rPr lang="en-US" altLang="zh-CN" dirty="0"/>
              <a:t> </a:t>
            </a:r>
            <a:r>
              <a:rPr lang="zh-CN" altLang="en-US" dirty="0"/>
              <a:t>的调度类的 </a:t>
            </a:r>
            <a:r>
              <a:rPr lang="en-US" altLang="zh-CN" dirty="0" err="1"/>
              <a:t>task_tick</a:t>
            </a:r>
            <a:r>
              <a:rPr lang="en-US" altLang="zh-CN" dirty="0"/>
              <a:t> </a:t>
            </a:r>
            <a:r>
              <a:rPr lang="zh-CN" altLang="en-US" dirty="0"/>
              <a:t>函数，顾名思义这个函数就是来处理时钟事件的。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抢占式调度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如果当前运行的进程是普通进程，调度类为 </a:t>
            </a:r>
            <a:r>
              <a:rPr lang="en-US" altLang="zh-CN" dirty="0" err="1"/>
              <a:t>fair_sched_class</a:t>
            </a:r>
            <a:r>
              <a:rPr lang="zh-CN" altLang="en-US" dirty="0"/>
              <a:t>，调用的处理时钟的函数为 </a:t>
            </a:r>
            <a:r>
              <a:rPr lang="en-US" altLang="zh-CN" dirty="0" err="1"/>
              <a:t>task_tick_fair</a:t>
            </a:r>
            <a:r>
              <a:rPr lang="zh-CN" altLang="en-US" dirty="0"/>
              <a:t>。我们来看一下它的实现。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抢占式调度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86467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外一个可能抢占的场景是</a:t>
            </a:r>
            <a:r>
              <a:rPr lang="zh-CN" altLang="en-US" b="1" dirty="0">
                <a:solidFill>
                  <a:srgbClr val="8C68C0"/>
                </a:solidFill>
              </a:rPr>
              <a:t>当一个进程被唤醒的时候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我们前面说过，当一个进程在等待一个 </a:t>
            </a:r>
            <a:r>
              <a:rPr lang="en-US" altLang="zh-CN" dirty="0"/>
              <a:t>I/O </a:t>
            </a:r>
            <a:r>
              <a:rPr lang="zh-CN" altLang="en-US" dirty="0"/>
              <a:t>的时候，会主动放弃 </a:t>
            </a:r>
            <a:r>
              <a:rPr lang="en-US" altLang="zh-CN" dirty="0"/>
              <a:t>CPU</a:t>
            </a:r>
            <a:r>
              <a:rPr lang="zh-CN" altLang="en-US" dirty="0"/>
              <a:t>。</a:t>
            </a:r>
            <a:r>
              <a:rPr lang="zh-CN" altLang="en-US" b="1" dirty="0">
                <a:solidFill>
                  <a:srgbClr val="8C68C0"/>
                </a:solidFill>
              </a:rPr>
              <a:t>但是当 </a:t>
            </a:r>
            <a:r>
              <a:rPr lang="en-US" altLang="zh-CN" b="1" dirty="0">
                <a:solidFill>
                  <a:srgbClr val="8C68C0"/>
                </a:solidFill>
              </a:rPr>
              <a:t>I/O </a:t>
            </a:r>
            <a:r>
              <a:rPr lang="zh-CN" altLang="en-US" b="1" dirty="0">
                <a:solidFill>
                  <a:srgbClr val="8C68C0"/>
                </a:solidFill>
              </a:rPr>
              <a:t>到来的时候，进程往往会被唤醒。</a:t>
            </a:r>
            <a:r>
              <a:rPr lang="zh-CN" altLang="en-US" dirty="0"/>
              <a:t>这个时候是一个时机。当被唤醒的进程优先级高于 </a:t>
            </a:r>
            <a:r>
              <a:rPr lang="en-US" altLang="zh-CN" dirty="0"/>
              <a:t>CPU </a:t>
            </a:r>
            <a:r>
              <a:rPr lang="zh-CN" altLang="en-US" dirty="0"/>
              <a:t>上的当前进程，就会触发抢占。</a:t>
            </a:r>
            <a:endParaRPr lang="en-US" altLang="zh-CN" dirty="0"/>
          </a:p>
          <a:p>
            <a:r>
              <a:rPr lang="zh-CN" altLang="en-US" dirty="0"/>
              <a:t>到这里，你会发现，抢占问题只做完了一半。就是</a:t>
            </a:r>
            <a:r>
              <a:rPr lang="zh-CN" altLang="en-US" b="1" dirty="0">
                <a:solidFill>
                  <a:srgbClr val="8C68C0"/>
                </a:solidFill>
              </a:rPr>
              <a:t>标识当前运行中的进程应该被抢占了</a:t>
            </a:r>
            <a:r>
              <a:rPr lang="zh-CN" altLang="en-US" dirty="0"/>
              <a:t>，但是真正的抢占动作并没有发生。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抢占式调度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06433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真正的抢占还需要时机，也就是需要那么一个时刻，让正在运行中的进程有机会</a:t>
            </a:r>
            <a:r>
              <a:rPr lang="zh-CN" altLang="en-US" b="1" dirty="0">
                <a:solidFill>
                  <a:srgbClr val="8C68C0"/>
                </a:solidFill>
              </a:rPr>
              <a:t>调用一下 </a:t>
            </a:r>
            <a:r>
              <a:rPr lang="en-US" altLang="zh-CN" b="1" dirty="0">
                <a:solidFill>
                  <a:srgbClr val="8C68C0"/>
                </a:solidFill>
              </a:rPr>
              <a:t>__schedule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你可以想象，不可能某个进程代码运行着，突然要去调用 </a:t>
            </a:r>
            <a:r>
              <a:rPr lang="en-US" altLang="zh-CN" dirty="0"/>
              <a:t>__schedule</a:t>
            </a:r>
            <a:r>
              <a:rPr lang="zh-CN" altLang="en-US" dirty="0"/>
              <a:t>，代码里面不可能这么写，所以</a:t>
            </a:r>
            <a:r>
              <a:rPr lang="zh-CN" altLang="en-US" b="1" dirty="0">
                <a:solidFill>
                  <a:srgbClr val="8C68C0"/>
                </a:solidFill>
              </a:rPr>
              <a:t>一定要规划几个时机</a:t>
            </a:r>
            <a:r>
              <a:rPr lang="zh-CN" altLang="en-US" dirty="0"/>
              <a:t>，这个时机分为</a:t>
            </a:r>
            <a:r>
              <a:rPr lang="zh-CN" altLang="en-US" b="1" dirty="0">
                <a:solidFill>
                  <a:srgbClr val="8C68C0"/>
                </a:solidFill>
              </a:rPr>
              <a:t>用户态和内核态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抢占的时机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8641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对于用户态的进程来讲，从</a:t>
            </a:r>
            <a:r>
              <a:rPr lang="zh-CN" altLang="en-US" b="1" dirty="0">
                <a:solidFill>
                  <a:srgbClr val="8C68C0"/>
                </a:solidFill>
              </a:rPr>
              <a:t>系统调用</a:t>
            </a:r>
            <a:r>
              <a:rPr lang="zh-CN" altLang="en-US" dirty="0"/>
              <a:t>中返回的那个时刻，</a:t>
            </a:r>
            <a:r>
              <a:rPr lang="zh-CN" altLang="en-US" b="1" dirty="0">
                <a:solidFill>
                  <a:srgbClr val="8C68C0"/>
                </a:solidFill>
              </a:rPr>
              <a:t>是一个被抢占的时机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对于用户态的进程来讲，</a:t>
            </a:r>
            <a:r>
              <a:rPr lang="zh-CN" altLang="en-US" b="1" dirty="0">
                <a:solidFill>
                  <a:srgbClr val="8C68C0"/>
                </a:solidFill>
              </a:rPr>
              <a:t>从中断中返回的那个时刻</a:t>
            </a:r>
            <a:r>
              <a:rPr lang="zh-CN" altLang="en-US" dirty="0"/>
              <a:t>，也是一个被抢占的时机。</a:t>
            </a:r>
            <a:endParaRPr lang="en-US" altLang="zh-CN" dirty="0"/>
          </a:p>
          <a:p>
            <a:r>
              <a:rPr lang="zh-CN" altLang="en-US" dirty="0"/>
              <a:t>中断处理调用的是 </a:t>
            </a:r>
            <a:r>
              <a:rPr lang="en-US" altLang="zh-CN" dirty="0" err="1"/>
              <a:t>do_IRQ</a:t>
            </a:r>
            <a:r>
              <a:rPr lang="en-US" altLang="zh-CN" dirty="0"/>
              <a:t> </a:t>
            </a:r>
            <a:r>
              <a:rPr lang="zh-CN" altLang="en-US" dirty="0"/>
              <a:t>函数，中断完毕后分为两种情况，</a:t>
            </a:r>
            <a:r>
              <a:rPr lang="zh-CN" altLang="en-US" b="1" dirty="0">
                <a:solidFill>
                  <a:srgbClr val="8C68C0"/>
                </a:solidFill>
              </a:rPr>
              <a:t>一个是返回用户态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一个是返回内核态</a:t>
            </a:r>
            <a:r>
              <a:rPr lang="zh-CN" altLang="en-US" dirty="0"/>
              <a:t>。这个通过注释也能看出来。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用户态的抢占时机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51493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对内核态的执行中，被抢占的时机一般发生在 </a:t>
            </a:r>
            <a:r>
              <a:rPr lang="en-US" altLang="zh-CN" b="1" dirty="0" err="1">
                <a:solidFill>
                  <a:srgbClr val="8C68C0"/>
                </a:solidFill>
              </a:rPr>
              <a:t>preempt_enable</a:t>
            </a:r>
            <a:r>
              <a:rPr lang="en-US" altLang="zh-CN" b="1" dirty="0">
                <a:solidFill>
                  <a:srgbClr val="8C68C0"/>
                </a:solidFill>
              </a:rPr>
              <a:t>() </a:t>
            </a:r>
            <a:r>
              <a:rPr lang="zh-CN" altLang="en-US" dirty="0"/>
              <a:t>中。</a:t>
            </a:r>
            <a:endParaRPr lang="en-US" altLang="zh-CN" dirty="0"/>
          </a:p>
          <a:p>
            <a:r>
              <a:rPr lang="zh-CN" altLang="en-US" dirty="0"/>
              <a:t>在内核态的执行中，有的操作是不能被中断的，所以在进行这些操作之前，</a:t>
            </a:r>
            <a:r>
              <a:rPr lang="zh-CN" altLang="en-US" b="1" dirty="0">
                <a:solidFill>
                  <a:srgbClr val="8C68C0"/>
                </a:solidFill>
              </a:rPr>
              <a:t>总是先调用 </a:t>
            </a:r>
            <a:r>
              <a:rPr lang="en-US" altLang="zh-CN" b="1" dirty="0" err="1">
                <a:solidFill>
                  <a:srgbClr val="8C68C0"/>
                </a:solidFill>
              </a:rPr>
              <a:t>preempt_disable</a:t>
            </a:r>
            <a:r>
              <a:rPr lang="en-US" altLang="zh-CN" b="1" dirty="0">
                <a:solidFill>
                  <a:srgbClr val="8C68C0"/>
                </a:solidFill>
              </a:rPr>
              <a:t>() </a:t>
            </a:r>
            <a:r>
              <a:rPr lang="zh-CN" altLang="en-US" b="1" dirty="0">
                <a:solidFill>
                  <a:srgbClr val="8C68C0"/>
                </a:solidFill>
              </a:rPr>
              <a:t>关闭抢占</a:t>
            </a:r>
            <a:r>
              <a:rPr lang="zh-CN" altLang="en-US" dirty="0"/>
              <a:t>，当再次打开的时候，就是一次内核态代码被抢占的机会。还是满足进程调度第一定律的。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内核态的抢占时机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33122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</a:t>
            </a:r>
            <a:r>
              <a:rPr lang="zh-CN" altLang="en-US" b="1" dirty="0">
                <a:solidFill>
                  <a:srgbClr val="8C68C0"/>
                </a:solidFill>
              </a:rPr>
              <a:t>内核态也会遇到中断</a:t>
            </a:r>
            <a:r>
              <a:rPr lang="zh-CN" altLang="en-US" dirty="0"/>
              <a:t>的情况，</a:t>
            </a:r>
            <a:r>
              <a:rPr lang="zh-CN" altLang="en-US" b="1" dirty="0">
                <a:solidFill>
                  <a:srgbClr val="8C68C0"/>
                </a:solidFill>
              </a:rPr>
              <a:t>当中断返回的时候，返回的仍然是内核态</a:t>
            </a:r>
            <a:r>
              <a:rPr lang="zh-CN" altLang="en-US" dirty="0"/>
              <a:t>。这个时候也是一个执行</a:t>
            </a:r>
            <a:r>
              <a:rPr lang="zh-CN" altLang="en-US" b="1" dirty="0">
                <a:solidFill>
                  <a:srgbClr val="8C68C0"/>
                </a:solidFill>
              </a:rPr>
              <a:t>抢占的时机</a:t>
            </a:r>
            <a:r>
              <a:rPr lang="zh-CN" altLang="en-US" dirty="0"/>
              <a:t>，现在我们再来上面中断返回的代码中返回内核的那部分代码，调用的是 </a:t>
            </a:r>
            <a:r>
              <a:rPr lang="en-US" altLang="zh-CN" dirty="0" err="1"/>
              <a:t>preempt_schedule_irq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b="1" dirty="0" err="1">
                <a:solidFill>
                  <a:srgbClr val="8C68C0"/>
                </a:solidFill>
              </a:rPr>
              <a:t>preempt_schedule_irq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dirty="0"/>
              <a:t>调用 </a:t>
            </a:r>
            <a:r>
              <a:rPr lang="en-US" altLang="zh-CN" dirty="0"/>
              <a:t>__schedule </a:t>
            </a:r>
            <a:r>
              <a:rPr lang="zh-CN" altLang="en-US" dirty="0"/>
              <a:t>进行调度。还是满足进程调度第一定律的。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内核态的抢占时机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7338328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1025</Words>
  <Application>Microsoft Office PowerPoint</Application>
  <PresentationFormat>宽屏</PresentationFormat>
  <Paragraphs>66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Calibri</vt:lpstr>
      <vt:lpstr>创意性渐变 </vt:lpstr>
      <vt:lpstr>17 | 调度（下）</vt:lpstr>
      <vt:lpstr>前言</vt:lpstr>
      <vt:lpstr>抢占式调度</vt:lpstr>
      <vt:lpstr>抢占式调度</vt:lpstr>
      <vt:lpstr>抢占式调度</vt:lpstr>
      <vt:lpstr>抢占的时机</vt:lpstr>
      <vt:lpstr>用户态的抢占时机</vt:lpstr>
      <vt:lpstr>内核态的抢占时机</vt:lpstr>
      <vt:lpstr>内核态的抢占时机</vt:lpstr>
      <vt:lpstr>总结时刻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2020-06-25T08:44:29Z</dcterms:modified>
</cp:coreProperties>
</file>